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7" r:id="rId24"/>
    <p:sldId id="278" r:id="rId25"/>
    <p:sldId id="288" r:id="rId26"/>
    <p:sldId id="279" r:id="rId27"/>
    <p:sldId id="289" r:id="rId28"/>
    <p:sldId id="280" r:id="rId29"/>
    <p:sldId id="290" r:id="rId30"/>
    <p:sldId id="281" r:id="rId31"/>
    <p:sldId id="291" r:id="rId32"/>
    <p:sldId id="282" r:id="rId33"/>
    <p:sldId id="292" r:id="rId34"/>
    <p:sldId id="283" r:id="rId35"/>
    <p:sldId id="293" r:id="rId36"/>
    <p:sldId id="284" r:id="rId37"/>
    <p:sldId id="294" r:id="rId38"/>
    <p:sldId id="285" r:id="rId39"/>
    <p:sldId id="295" r:id="rId40"/>
    <p:sldId id="286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F2F7-9F2B-4405-BFFC-EF22293EDC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7B1F-2655-4CC2-A065-33F30F869AE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 smtClean="0"/>
              <a:t>Science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5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straight diagonal line on a </a:t>
            </a:r>
            <a:r>
              <a:rPr lang="en-US" sz="2800" u="sng" dirty="0" smtClean="0"/>
              <a:t>distance vs. time</a:t>
            </a:r>
            <a:r>
              <a:rPr lang="en-US" sz="2800" dirty="0" smtClean="0"/>
              <a:t> graph indicates constant speed.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15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TRUE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straight diagonal line on a </a:t>
            </a:r>
            <a:r>
              <a:rPr lang="en-US" sz="2800" b="1" u="sng" dirty="0" smtClean="0">
                <a:solidFill>
                  <a:srgbClr val="FFC000"/>
                </a:solidFill>
              </a:rPr>
              <a:t>distance vs. time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graph indicates constant speed.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39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/>
              <a:t>horizontal</a:t>
            </a:r>
            <a:r>
              <a:rPr lang="en-US" sz="2800" dirty="0" smtClean="0"/>
              <a:t> line on a distance vs. time graph means that the object is at rest.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5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TRUE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>
                <a:solidFill>
                  <a:srgbClr val="FFC000"/>
                </a:solidFill>
              </a:rPr>
              <a:t>horizontal</a:t>
            </a:r>
            <a:r>
              <a:rPr lang="en-US" sz="2800" dirty="0" smtClean="0"/>
              <a:t> line on a distance vs. time graph means that the object is at rest.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4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child riding on a merry-go-round is accelerating because his direction is </a:t>
            </a:r>
            <a:r>
              <a:rPr lang="en-US" sz="2800" u="sng" dirty="0" smtClean="0"/>
              <a:t>changing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19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TRUE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child riding on a merry-go-round is accelerating because his direction is </a:t>
            </a:r>
            <a:r>
              <a:rPr lang="en-US" sz="2800" b="1" u="sng" dirty="0" smtClean="0">
                <a:solidFill>
                  <a:srgbClr val="FFC000"/>
                </a:solidFill>
              </a:rPr>
              <a:t>changing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07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SI unit of </a:t>
            </a:r>
            <a:r>
              <a:rPr lang="en-US" sz="2800" u="sng" dirty="0" smtClean="0"/>
              <a:t>velocity</a:t>
            </a:r>
            <a:r>
              <a:rPr lang="en-US" sz="2800" dirty="0" smtClean="0"/>
              <a:t> is the meter per second per second.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1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FALSE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SI unit of </a:t>
            </a:r>
            <a:r>
              <a:rPr lang="en-US" sz="2800" b="1" u="sng" dirty="0" smtClean="0">
                <a:solidFill>
                  <a:srgbClr val="FFC000"/>
                </a:solidFill>
              </a:rPr>
              <a:t>acceleration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is the meter per second per second.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8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straight line on a graph of </a:t>
            </a:r>
            <a:r>
              <a:rPr lang="en-US" sz="2800" u="sng" dirty="0" smtClean="0"/>
              <a:t>speed vs. time</a:t>
            </a:r>
            <a:r>
              <a:rPr lang="en-US" sz="2800" dirty="0" smtClean="0"/>
              <a:t> means that the object has a constant acceleration.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35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TRUE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straight line on a graph of </a:t>
            </a:r>
            <a:r>
              <a:rPr lang="en-US" sz="2800" b="1" u="sng" dirty="0" smtClean="0">
                <a:solidFill>
                  <a:srgbClr val="FFC000"/>
                </a:solidFill>
              </a:rPr>
              <a:t>speed vs. time</a:t>
            </a:r>
            <a:r>
              <a:rPr lang="en-US" sz="2800" dirty="0" smtClean="0"/>
              <a:t> means that the object has a constant acceleration.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Motion is measured relative to a </a:t>
            </a:r>
            <a:r>
              <a:rPr lang="en-US" sz="2800" u="sng" dirty="0" smtClean="0"/>
              <a:t>reference point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49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steepness of a line graph is referred to as the </a:t>
            </a:r>
            <a:r>
              <a:rPr lang="en-US" sz="2800" u="sng" dirty="0" smtClean="0"/>
              <a:t>run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29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FALSE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steepness of a line graph is referred to as the </a:t>
            </a:r>
            <a:r>
              <a:rPr lang="en-US" sz="2800" b="1" u="sng" dirty="0" smtClean="0">
                <a:solidFill>
                  <a:srgbClr val="FFC000"/>
                </a:solidFill>
              </a:rPr>
              <a:t>slope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8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reference point is assumed to be _______, or not moving.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71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reference point is assumed to be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__stationary_____,</a:t>
            </a:r>
            <a:r>
              <a:rPr lang="en-US" sz="2800" b="1" dirty="0" smtClean="0"/>
              <a:t> </a:t>
            </a:r>
            <a:r>
              <a:rPr lang="en-US" sz="2800" dirty="0" smtClean="0"/>
              <a:t>or not moving.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53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change in an object’s position relative to a reference point is called 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25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change in an object’s position relative to a reference point is called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____motion___________.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riding a bicycle past a building, you are not moving relative to the 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84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riding a bicycle past a building, you are </a:t>
            </a:r>
            <a:r>
              <a:rPr lang="en-US" sz="2800" i="1" dirty="0" smtClean="0"/>
              <a:t>not</a:t>
            </a:r>
            <a:r>
              <a:rPr lang="en-US" sz="2800" dirty="0" smtClean="0"/>
              <a:t> moving relative to the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___bicycle_________.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you are sitting in a car at a red light when a car moving toward the north begins to pass you. If you use the passing car as a reference point, the direction in which you </a:t>
            </a:r>
            <a:r>
              <a:rPr lang="en-US" sz="2800" i="1" dirty="0" smtClean="0"/>
              <a:t>appear</a:t>
            </a:r>
            <a:r>
              <a:rPr lang="en-US" sz="2800" dirty="0" smtClean="0"/>
              <a:t> to be moving is toward the _____________.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4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934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you are sitting in a car at a red light when a car moving toward the north begins to pass you. If you use the passing car as a reference point, the direction in which you </a:t>
            </a:r>
            <a:r>
              <a:rPr lang="en-US" sz="2800" i="1" dirty="0" smtClean="0"/>
              <a:t>appear</a:t>
            </a:r>
            <a:r>
              <a:rPr lang="en-US" sz="2800" dirty="0" smtClean="0"/>
              <a:t> to be moving is toward the 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south.</a:t>
            </a:r>
            <a:endParaRPr lang="en-US" sz="28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TRUE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Motion is measured relative to a </a:t>
            </a:r>
            <a:r>
              <a:rPr lang="en-US" sz="2800" b="1" u="sng" dirty="0" smtClean="0">
                <a:solidFill>
                  <a:srgbClr val="FFC000"/>
                </a:solidFill>
              </a:rPr>
              <a:t>reference point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51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distance traveled by a moving object per unit of time is called ____________________.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97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distance traveled by a moving object per unit of time is called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______speed_____.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basic SI unit of length is the _________________.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2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basic SI unit of length is the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meter.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Speed that does not change is referred to as ____________ speed.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47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Speed that does not change is referred to as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constant </a:t>
            </a:r>
            <a:r>
              <a:rPr lang="en-US" sz="2800" dirty="0" smtClean="0"/>
              <a:t>speed.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3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statement that the motion of a hurricane is 20 km per hour in an easterly direction is a description of the hurricane’s 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8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statement that the motion of a hurricane is 20 km per hour in an easterly direction is a description of the hurricane’s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velocity.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speed of 15 km per hour is abbreviated as 15 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895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speed of 15 km per hour is abbreviated as 15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km/h.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Average speed</a:t>
            </a:r>
            <a:r>
              <a:rPr lang="en-US" sz="2800" dirty="0" smtClean="0"/>
              <a:t> is the rate at which an object is moving at a given instant.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61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Acceleration is the rate of change in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6857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Acceleration is the rate of change in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velocity.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8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C000"/>
                </a:solidFill>
              </a:rPr>
              <a:t>False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C000"/>
                </a:solidFill>
              </a:rPr>
              <a:t>Instantaneous speed</a:t>
            </a:r>
            <a:r>
              <a:rPr lang="en-US" sz="2800" dirty="0" smtClean="0"/>
              <a:t> is the rate at which an object is moving at a given instant.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2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/>
              <a:t>meter</a:t>
            </a:r>
            <a:r>
              <a:rPr lang="en-US" sz="2800" dirty="0" smtClean="0"/>
              <a:t> is a place or object used for comparison to determine if something is in motion.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4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FALSE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>
                <a:solidFill>
                  <a:srgbClr val="FFC000"/>
                </a:solidFill>
              </a:rPr>
              <a:t>reference point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is a place or object used for comparison to determine if something is in motion.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66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True or False…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a toy car traveling at 10 cm/s passes a toy car moving at 10 cm/s in the opposite direction, both cars have the same </a:t>
            </a:r>
            <a:r>
              <a:rPr lang="en-US" sz="2800" u="sng" dirty="0" smtClean="0"/>
              <a:t>velocity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40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FALSE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a toy car traveling at 10 cm/s passes a toy car moving at 10 cm/s in the opposite direction, both cars have the same </a:t>
            </a:r>
            <a:r>
              <a:rPr lang="en-US" sz="2800" b="1" u="sng" dirty="0" smtClean="0">
                <a:solidFill>
                  <a:srgbClr val="FFC000"/>
                </a:solidFill>
              </a:rPr>
              <a:t>speed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93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152</TotalTime>
  <Words>790</Words>
  <Application>Microsoft Office PowerPoint</Application>
  <PresentationFormat>On-screen Show (4:3)</PresentationFormat>
  <Paragraphs>82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Winter</vt:lpstr>
      <vt:lpstr>Motion Review</vt:lpstr>
      <vt:lpstr>1. True or False…</vt:lpstr>
      <vt:lpstr>TRUE</vt:lpstr>
      <vt:lpstr>2. True or False…</vt:lpstr>
      <vt:lpstr>False</vt:lpstr>
      <vt:lpstr>3. True or False…</vt:lpstr>
      <vt:lpstr>FALSE</vt:lpstr>
      <vt:lpstr>4. True or False…</vt:lpstr>
      <vt:lpstr>FALSE</vt:lpstr>
      <vt:lpstr>5. True or False…</vt:lpstr>
      <vt:lpstr>TRUE</vt:lpstr>
      <vt:lpstr>6. True or False…</vt:lpstr>
      <vt:lpstr>TRUE</vt:lpstr>
      <vt:lpstr>7. True or False…</vt:lpstr>
      <vt:lpstr>TRUE</vt:lpstr>
      <vt:lpstr>8. True or False…</vt:lpstr>
      <vt:lpstr>FALSE</vt:lpstr>
      <vt:lpstr>9.True or False…</vt:lpstr>
      <vt:lpstr>TRUE</vt:lpstr>
      <vt:lpstr>10. True or False…</vt:lpstr>
      <vt:lpstr>FALSE</vt:lpstr>
      <vt:lpstr>11. </vt:lpstr>
      <vt:lpstr>11. </vt:lpstr>
      <vt:lpstr>12. </vt:lpstr>
      <vt:lpstr>12. </vt:lpstr>
      <vt:lpstr>13. </vt:lpstr>
      <vt:lpstr>13. </vt:lpstr>
      <vt:lpstr>14. </vt:lpstr>
      <vt:lpstr>14. </vt:lpstr>
      <vt:lpstr>15. </vt:lpstr>
      <vt:lpstr>15. </vt:lpstr>
      <vt:lpstr>16. </vt:lpstr>
      <vt:lpstr>16. </vt:lpstr>
      <vt:lpstr>17. </vt:lpstr>
      <vt:lpstr>17. </vt:lpstr>
      <vt:lpstr>18. </vt:lpstr>
      <vt:lpstr>18. </vt:lpstr>
      <vt:lpstr>19. </vt:lpstr>
      <vt:lpstr>19. </vt:lpstr>
      <vt:lpstr>20. </vt:lpstr>
      <vt:lpstr>20. </vt:lpstr>
    </vt:vector>
  </TitlesOfParts>
  <Company>Chamberlain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Review</dc:title>
  <dc:creator>Cadena Powers</dc:creator>
  <cp:lastModifiedBy>Cadena Powers</cp:lastModifiedBy>
  <cp:revision>10</cp:revision>
  <dcterms:created xsi:type="dcterms:W3CDTF">2012-01-17T16:15:59Z</dcterms:created>
  <dcterms:modified xsi:type="dcterms:W3CDTF">2012-05-14T13:29:01Z</dcterms:modified>
</cp:coreProperties>
</file>